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1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885"/>
    <a:srgbClr val="247E73"/>
    <a:srgbClr val="F3D463"/>
    <a:srgbClr val="F6DF8A"/>
    <a:srgbClr val="F2CE4C"/>
    <a:srgbClr val="229E63"/>
    <a:srgbClr val="EFC21D"/>
    <a:srgbClr val="F1CA3D"/>
    <a:srgbClr val="FDEE9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66" d="100"/>
          <a:sy n="66" d="100"/>
        </p:scale>
        <p:origin x="-3312" y="-3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557F02-80C8-A319-C4FE-F50E4595A3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21401880" cy="30275213"/>
          </a:xfrm>
          <a:prstGeom prst="rect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E724AB-9B5F-306D-FBD8-F519117E5F9D}"/>
              </a:ext>
            </a:extLst>
          </p:cNvPr>
          <p:cNvGrpSpPr/>
          <p:nvPr/>
        </p:nvGrpSpPr>
        <p:grpSpPr>
          <a:xfrm>
            <a:off x="16297844" y="17009894"/>
            <a:ext cx="10216452" cy="3621210"/>
            <a:chOff x="16297844" y="15790694"/>
            <a:chExt cx="10216452" cy="3621210"/>
          </a:xfrm>
          <a:solidFill>
            <a:srgbClr val="289885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36353A-FD0F-AA21-DDA3-F241B2379566}"/>
                </a:ext>
              </a:extLst>
            </p:cNvPr>
            <p:cNvSpPr/>
            <p:nvPr/>
          </p:nvSpPr>
          <p:spPr>
            <a:xfrm rot="-4080000">
              <a:off x="19557638" y="13196530"/>
              <a:ext cx="3621210" cy="8809538"/>
            </a:xfrm>
            <a:custGeom>
              <a:avLst/>
              <a:gdLst>
                <a:gd name="connsiteX0" fmla="*/ 3621210 w 3621210"/>
                <a:gd name="connsiteY0" fmla="*/ 3733972 h 8809538"/>
                <a:gd name="connsiteX1" fmla="*/ 3621210 w 3621210"/>
                <a:gd name="connsiteY1" fmla="*/ 8717143 h 8809538"/>
                <a:gd name="connsiteX2" fmla="*/ 3525532 w 3621210"/>
                <a:gd name="connsiteY2" fmla="*/ 8809537 h 8809538"/>
                <a:gd name="connsiteX3" fmla="*/ 3488552 w 3621210"/>
                <a:gd name="connsiteY3" fmla="*/ 8809538 h 8809538"/>
                <a:gd name="connsiteX4" fmla="*/ 0 w 3621210"/>
                <a:gd name="connsiteY4" fmla="*/ 5197036 h 8809538"/>
                <a:gd name="connsiteX5" fmla="*/ 0 w 3621210"/>
                <a:gd name="connsiteY5" fmla="*/ 0 h 8809538"/>
                <a:gd name="connsiteX6" fmla="*/ 15354 w 3621210"/>
                <a:gd name="connsiteY6" fmla="*/ 0 h 88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210" h="8809538">
                  <a:moveTo>
                    <a:pt x="3621210" y="3733972"/>
                  </a:moveTo>
                  <a:lnTo>
                    <a:pt x="3621210" y="8717143"/>
                  </a:lnTo>
                  <a:lnTo>
                    <a:pt x="3525532" y="8809537"/>
                  </a:lnTo>
                  <a:lnTo>
                    <a:pt x="3488552" y="8809538"/>
                  </a:lnTo>
                  <a:lnTo>
                    <a:pt x="0" y="5197036"/>
                  </a:lnTo>
                  <a:lnTo>
                    <a:pt x="0" y="0"/>
                  </a:lnTo>
                  <a:lnTo>
                    <a:pt x="1535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49C5E68-6888-DE11-9641-5D236AF214FE}"/>
                </a:ext>
              </a:extLst>
            </p:cNvPr>
            <p:cNvGrpSpPr/>
            <p:nvPr/>
          </p:nvGrpSpPr>
          <p:grpSpPr>
            <a:xfrm>
              <a:off x="16297844" y="16552958"/>
              <a:ext cx="10216452" cy="2160891"/>
              <a:chOff x="16297844" y="16552958"/>
              <a:chExt cx="10216452" cy="2160891"/>
            </a:xfrm>
            <a:grpFill/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CF0EE58-177B-41E5-1BBF-945B698C76CA}"/>
                  </a:ext>
                </a:extLst>
              </p:cNvPr>
              <p:cNvSpPr/>
              <p:nvPr/>
            </p:nvSpPr>
            <p:spPr>
              <a:xfrm rot="4080000" flipH="1">
                <a:off x="23720813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6E615C-8DFF-402B-20F7-5A2B6687BD62}"/>
                  </a:ext>
                </a:extLst>
              </p:cNvPr>
              <p:cNvSpPr/>
              <p:nvPr/>
            </p:nvSpPr>
            <p:spPr>
              <a:xfrm rot="17520000" flipH="1">
                <a:off x="18888599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1AE0B8C-FDC7-B008-0562-22877BEFA3A5}"/>
                  </a:ext>
                </a:extLst>
              </p:cNvPr>
              <p:cNvSpPr/>
              <p:nvPr/>
            </p:nvSpPr>
            <p:spPr>
              <a:xfrm rot="17520000" flipH="1">
                <a:off x="23710119" y="13962203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018F3EC2-343C-248E-F698-634CE222A5A4}"/>
                  </a:ext>
                </a:extLst>
              </p:cNvPr>
              <p:cNvSpPr/>
              <p:nvPr/>
            </p:nvSpPr>
            <p:spPr>
              <a:xfrm rot="4080000" flipH="1">
                <a:off x="18892175" y="13962204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40" name="Freeform: Shape 2339">
            <a:extLst>
              <a:ext uri="{FF2B5EF4-FFF2-40B4-BE49-F238E27FC236}">
                <a16:creationId xmlns:a16="http://schemas.microsoft.com/office/drawing/2014/main" id="{469D6BDB-5C83-043A-E596-EEBBB39E19B7}"/>
              </a:ext>
            </a:extLst>
          </p:cNvPr>
          <p:cNvSpPr/>
          <p:nvPr/>
        </p:nvSpPr>
        <p:spPr>
          <a:xfrm rot="17520000" flipH="1">
            <a:off x="18281830" y="15096993"/>
            <a:ext cx="3824480" cy="6533505"/>
          </a:xfrm>
          <a:custGeom>
            <a:avLst/>
            <a:gdLst>
              <a:gd name="connsiteX0" fmla="*/ 7965 w 3824480"/>
              <a:gd name="connsiteY0" fmla="*/ 3801891 h 6533505"/>
              <a:gd name="connsiteX1" fmla="*/ 1 w 3824480"/>
              <a:gd name="connsiteY1" fmla="*/ 3841347 h 6533505"/>
              <a:gd name="connsiteX2" fmla="*/ 1 w 3824480"/>
              <a:gd name="connsiteY2" fmla="*/ 4169672 h 6533505"/>
              <a:gd name="connsiteX3" fmla="*/ 13897 w 3824480"/>
              <a:gd name="connsiteY3" fmla="*/ 4311695 h 6533505"/>
              <a:gd name="connsiteX4" fmla="*/ 237934 w 3824480"/>
              <a:gd name="connsiteY4" fmla="*/ 4827290 h 6533505"/>
              <a:gd name="connsiteX5" fmla="*/ 1457006 w 3824480"/>
              <a:gd name="connsiteY5" fmla="*/ 4610303 h 6533505"/>
              <a:gd name="connsiteX6" fmla="*/ 1978705 w 3824480"/>
              <a:gd name="connsiteY6" fmla="*/ 6505862 h 6533505"/>
              <a:gd name="connsiteX7" fmla="*/ 3282401 w 3824480"/>
              <a:gd name="connsiteY7" fmla="*/ 5900068 h 6533505"/>
              <a:gd name="connsiteX8" fmla="*/ 3298984 w 3824480"/>
              <a:gd name="connsiteY8" fmla="*/ 5886185 h 6533505"/>
              <a:gd name="connsiteX9" fmla="*/ 3785541 w 3824480"/>
              <a:gd name="connsiteY9" fmla="*/ 5382338 h 6533505"/>
              <a:gd name="connsiteX10" fmla="*/ 3807218 w 3824480"/>
              <a:gd name="connsiteY10" fmla="*/ 5348423 h 6533505"/>
              <a:gd name="connsiteX11" fmla="*/ 3809424 w 3824480"/>
              <a:gd name="connsiteY11" fmla="*/ 5335934 h 6533505"/>
              <a:gd name="connsiteX12" fmla="*/ 3816514 w 3824480"/>
              <a:gd name="connsiteY12" fmla="*/ 5325416 h 6533505"/>
              <a:gd name="connsiteX13" fmla="*/ 3824480 w 3824480"/>
              <a:gd name="connsiteY13" fmla="*/ 5285961 h 6533505"/>
              <a:gd name="connsiteX14" fmla="*/ 3824480 w 3824480"/>
              <a:gd name="connsiteY14" fmla="*/ 104451 h 6533505"/>
              <a:gd name="connsiteX15" fmla="*/ 3723116 w 3824480"/>
              <a:gd name="connsiteY15" fmla="*/ 3088 h 6533505"/>
              <a:gd name="connsiteX16" fmla="*/ 3715739 w 3824480"/>
              <a:gd name="connsiteY16" fmla="*/ 4577 h 6533505"/>
              <a:gd name="connsiteX17" fmla="*/ 3704120 w 3824480"/>
              <a:gd name="connsiteY17" fmla="*/ 0 h 6533505"/>
              <a:gd name="connsiteX18" fmla="*/ 3632975 w 3824480"/>
              <a:gd name="connsiteY18" fmla="*/ 30935 h 6533505"/>
              <a:gd name="connsiteX19" fmla="*/ 33595 w 3824480"/>
              <a:gd name="connsiteY19" fmla="*/ 3758201 h 6533505"/>
              <a:gd name="connsiteX20" fmla="*/ 11917 w 3824480"/>
              <a:gd name="connsiteY20" fmla="*/ 3792116 h 6533505"/>
              <a:gd name="connsiteX21" fmla="*/ 10980 w 3824480"/>
              <a:gd name="connsiteY21" fmla="*/ 3797421 h 653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24480" h="6533505">
                <a:moveTo>
                  <a:pt x="7965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1" y="4169672"/>
                </a:lnTo>
                <a:lnTo>
                  <a:pt x="13897" y="4311695"/>
                </a:lnTo>
                <a:cubicBezTo>
                  <a:pt x="36606" y="4574356"/>
                  <a:pt x="51824" y="4784134"/>
                  <a:pt x="237934" y="4827290"/>
                </a:cubicBezTo>
                <a:cubicBezTo>
                  <a:pt x="535709" y="4896339"/>
                  <a:pt x="1166877" y="4330539"/>
                  <a:pt x="1457006" y="4610303"/>
                </a:cubicBezTo>
                <a:cubicBezTo>
                  <a:pt x="1747135" y="4890066"/>
                  <a:pt x="1505970" y="6291579"/>
                  <a:pt x="1978705" y="6505862"/>
                </a:cubicBezTo>
                <a:cubicBezTo>
                  <a:pt x="2274165" y="6639789"/>
                  <a:pt x="2839596" y="6262663"/>
                  <a:pt x="3282401" y="5900068"/>
                </a:cubicBezTo>
                <a:lnTo>
                  <a:pt x="3298984" y="5886185"/>
                </a:lnTo>
                <a:lnTo>
                  <a:pt x="3785541" y="5382338"/>
                </a:lnTo>
                <a:cubicBezTo>
                  <a:pt x="3795262" y="5372271"/>
                  <a:pt x="3802485" y="5360709"/>
                  <a:pt x="3807218" y="5348423"/>
                </a:cubicBezTo>
                <a:lnTo>
                  <a:pt x="3809424" y="5335934"/>
                </a:lnTo>
                <a:lnTo>
                  <a:pt x="3816514" y="5325416"/>
                </a:lnTo>
                <a:cubicBezTo>
                  <a:pt x="3821644" y="5313291"/>
                  <a:pt x="3824479" y="5299956"/>
                  <a:pt x="3824480" y="5285961"/>
                </a:cubicBezTo>
                <a:lnTo>
                  <a:pt x="3824480" y="104451"/>
                </a:lnTo>
                <a:cubicBezTo>
                  <a:pt x="3824479" y="48470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20" y="0"/>
                </a:lnTo>
                <a:cubicBezTo>
                  <a:pt x="3678183" y="453"/>
                  <a:pt x="3652419" y="10801"/>
                  <a:pt x="3632975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47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432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332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3845</TotalTime>
  <Words>641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109</cp:revision>
  <dcterms:created xsi:type="dcterms:W3CDTF">2025-02-13T06:11:16Z</dcterms:created>
  <dcterms:modified xsi:type="dcterms:W3CDTF">2025-02-16T16:24:59Z</dcterms:modified>
</cp:coreProperties>
</file>